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679488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2238751"/>
            <a:ext cx="11627565" cy="4762488"/>
          </a:xfrm>
        </p:spPr>
        <p:txBody>
          <a:bodyPr anchor="b"/>
          <a:lstStyle>
            <a:lvl1pPr algn="ctr">
              <a:defRPr sz="897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7184899"/>
            <a:ext cx="10259616" cy="3302709"/>
          </a:xfrm>
        </p:spPr>
        <p:txBody>
          <a:bodyPr/>
          <a:lstStyle>
            <a:lvl1pPr marL="0" indent="0" algn="ctr">
              <a:buNone/>
              <a:defRPr sz="3590"/>
            </a:lvl1pPr>
            <a:lvl2pPr marL="683971" indent="0" algn="ctr">
              <a:buNone/>
              <a:defRPr sz="2992"/>
            </a:lvl2pPr>
            <a:lvl3pPr marL="1367942" indent="0" algn="ctr">
              <a:buNone/>
              <a:defRPr sz="2693"/>
            </a:lvl3pPr>
            <a:lvl4pPr marL="2051914" indent="0" algn="ctr">
              <a:buNone/>
              <a:defRPr sz="2394"/>
            </a:lvl4pPr>
            <a:lvl5pPr marL="2735885" indent="0" algn="ctr">
              <a:buNone/>
              <a:defRPr sz="2394"/>
            </a:lvl5pPr>
            <a:lvl6pPr marL="3419856" indent="0" algn="ctr">
              <a:buNone/>
              <a:defRPr sz="2394"/>
            </a:lvl6pPr>
            <a:lvl7pPr marL="4103827" indent="0" algn="ctr">
              <a:buNone/>
              <a:defRPr sz="2394"/>
            </a:lvl7pPr>
            <a:lvl8pPr marL="4787798" indent="0" algn="ctr">
              <a:buNone/>
              <a:defRPr sz="2394"/>
            </a:lvl8pPr>
            <a:lvl9pPr marL="5471770" indent="0" algn="ctr">
              <a:buNone/>
              <a:defRPr sz="23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7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0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4" y="728306"/>
            <a:ext cx="2949640" cy="115927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6" y="728306"/>
            <a:ext cx="8677925" cy="115927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5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1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1" y="3410376"/>
            <a:ext cx="11798558" cy="5690286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1" y="9154495"/>
            <a:ext cx="11798558" cy="2992387"/>
          </a:xfrm>
        </p:spPr>
        <p:txBody>
          <a:bodyPr/>
          <a:lstStyle>
            <a:lvl1pPr marL="0" indent="0">
              <a:buNone/>
              <a:defRPr sz="3590">
                <a:solidFill>
                  <a:schemeClr val="tx1"/>
                </a:solidFill>
              </a:defRPr>
            </a:lvl1pPr>
            <a:lvl2pPr marL="683971" indent="0">
              <a:buNone/>
              <a:defRPr sz="2992">
                <a:solidFill>
                  <a:schemeClr val="tx1">
                    <a:tint val="75000"/>
                  </a:schemeClr>
                </a:solidFill>
              </a:defRPr>
            </a:lvl2pPr>
            <a:lvl3pPr marL="1367942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3pPr>
            <a:lvl4pPr marL="2051914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4pPr>
            <a:lvl5pPr marL="2735885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5pPr>
            <a:lvl6pPr marL="341985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6pPr>
            <a:lvl7pPr marL="410382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7pPr>
            <a:lvl8pPr marL="4787798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8pPr>
            <a:lvl9pPr marL="547177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63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3641531"/>
            <a:ext cx="5813782" cy="86795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3641531"/>
            <a:ext cx="5813782" cy="86795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59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728309"/>
            <a:ext cx="11798558" cy="26440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8" y="3353376"/>
            <a:ext cx="57870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8" y="4996813"/>
            <a:ext cx="5787064" cy="7349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2" y="3353376"/>
            <a:ext cx="58155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2" y="4996813"/>
            <a:ext cx="5815564" cy="7349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49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5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969596"/>
            <a:ext cx="6925241" cy="9721303"/>
          </a:xfrm>
        </p:spPr>
        <p:txBody>
          <a:bodyPr/>
          <a:lstStyle>
            <a:lvl1pPr>
              <a:defRPr sz="4787"/>
            </a:lvl1pPr>
            <a:lvl2pPr>
              <a:defRPr sz="4189"/>
            </a:lvl2pPr>
            <a:lvl3pPr>
              <a:defRPr sz="3590"/>
            </a:lvl3pPr>
            <a:lvl4pPr>
              <a:defRPr sz="2992"/>
            </a:lvl4pPr>
            <a:lvl5pPr>
              <a:defRPr sz="2992"/>
            </a:lvl5pPr>
            <a:lvl6pPr>
              <a:defRPr sz="2992"/>
            </a:lvl6pPr>
            <a:lvl7pPr>
              <a:defRPr sz="2992"/>
            </a:lvl7pPr>
            <a:lvl8pPr>
              <a:defRPr sz="2992"/>
            </a:lvl8pPr>
            <a:lvl9pPr>
              <a:defRPr sz="2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969596"/>
            <a:ext cx="6925241" cy="9721303"/>
          </a:xfrm>
        </p:spPr>
        <p:txBody>
          <a:bodyPr anchor="t"/>
          <a:lstStyle>
            <a:lvl1pPr marL="0" indent="0">
              <a:buNone/>
              <a:defRPr sz="4787"/>
            </a:lvl1pPr>
            <a:lvl2pPr marL="683971" indent="0">
              <a:buNone/>
              <a:defRPr sz="4189"/>
            </a:lvl2pPr>
            <a:lvl3pPr marL="1367942" indent="0">
              <a:buNone/>
              <a:defRPr sz="3590"/>
            </a:lvl3pPr>
            <a:lvl4pPr marL="2051914" indent="0">
              <a:buNone/>
              <a:defRPr sz="2992"/>
            </a:lvl4pPr>
            <a:lvl5pPr marL="2735885" indent="0">
              <a:buNone/>
              <a:defRPr sz="2992"/>
            </a:lvl5pPr>
            <a:lvl6pPr marL="3419856" indent="0">
              <a:buNone/>
              <a:defRPr sz="2992"/>
            </a:lvl6pPr>
            <a:lvl7pPr marL="4103827" indent="0">
              <a:buNone/>
              <a:defRPr sz="2992"/>
            </a:lvl7pPr>
            <a:lvl8pPr marL="4787798" indent="0">
              <a:buNone/>
              <a:defRPr sz="2992"/>
            </a:lvl8pPr>
            <a:lvl9pPr marL="5471770" indent="0">
              <a:buNone/>
              <a:defRPr sz="299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728309"/>
            <a:ext cx="11798558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3641531"/>
            <a:ext cx="11798558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612C-DE9D-4BA5-AC3D-250F2B61D2DA}" type="datetimeFigureOut">
              <a:rPr kumimoji="1" lang="ja-JP" altLang="en-US" smtClean="0"/>
              <a:t>2023/10/15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12678862"/>
            <a:ext cx="461682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D455-9626-461A-B5E7-95EE915DB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67942" rtl="0" eaLnBrk="1" latinLnBrk="0" hangingPunct="1">
        <a:lnSpc>
          <a:spcPct val="90000"/>
        </a:lnSpc>
        <a:spcBef>
          <a:spcPct val="0"/>
        </a:spcBef>
        <a:buNone/>
        <a:defRPr kumimoji="1" sz="65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6" indent="-341986" algn="l" defTabSz="1367942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kumimoji="1"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5957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28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3899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7870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1842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5813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29784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3755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3971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1914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5885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19856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3827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7798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1770" algn="l" defTabSz="1367942" rtl="0" eaLnBrk="1" latinLnBrk="0" hangingPunct="1"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BAD543-F741-7F37-F07C-E9CA7C311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E98E1F-F7E1-6135-97C3-832EDD801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4438CE-E60A-DA11-0ACB-460C27318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1" r="63" b="-1189"/>
          <a:stretch/>
        </p:blipFill>
        <p:spPr>
          <a:xfrm>
            <a:off x="1" y="0"/>
            <a:ext cx="13679488" cy="1367948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75F9DE-DDA0-3414-026F-91CFAB43FDEC}"/>
              </a:ext>
            </a:extLst>
          </p:cNvPr>
          <p:cNvSpPr/>
          <p:nvPr/>
        </p:nvSpPr>
        <p:spPr>
          <a:xfrm>
            <a:off x="-1" y="-71718"/>
            <a:ext cx="13679488" cy="13679488"/>
          </a:xfrm>
          <a:prstGeom prst="rect">
            <a:avLst/>
          </a:prstGeom>
          <a:solidFill>
            <a:schemeClr val="tx1">
              <a:lumMod val="85000"/>
              <a:lumOff val="15000"/>
              <a:alpha val="5686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5000" b="1" dirty="0">
              <a:solidFill>
                <a:srgbClr val="FFFF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6C8AB1-1A87-B13B-1D3F-3299F95DDDD6}"/>
              </a:ext>
            </a:extLst>
          </p:cNvPr>
          <p:cNvSpPr/>
          <p:nvPr/>
        </p:nvSpPr>
        <p:spPr>
          <a:xfrm rot="20672705">
            <a:off x="319826" y="5716360"/>
            <a:ext cx="1303983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COMING SOON…</a:t>
            </a:r>
            <a:endParaRPr lang="ja-JP" altLang="en-US" sz="14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61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</TotalTime>
  <Words>3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ryuuzi maruyama</dc:creator>
  <cp:lastModifiedBy>ryuuzi maruyama</cp:lastModifiedBy>
  <cp:revision>2</cp:revision>
  <dcterms:created xsi:type="dcterms:W3CDTF">2023-10-15T04:51:48Z</dcterms:created>
  <dcterms:modified xsi:type="dcterms:W3CDTF">2023-10-15T06:23:00Z</dcterms:modified>
</cp:coreProperties>
</file>