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801600" cy="9601200" type="A3"/>
  <p:notesSz cx="6735763" cy="9866313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0" y="-8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56AF-C978-4680-ADA5-8961AEDF685B}" type="datetimeFigureOut">
              <a:rPr kumimoji="1" lang="ja-JP" altLang="en-US" smtClean="0"/>
              <a:pPr/>
              <a:t>2014/3/5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3154-CC81-4501-8245-57F77AB83A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1921\Documents\【実務】\研究会\ゼロボックス\ゼロボックス一式\A. 商品ツール\2. 社内用ツール（１）\④ パース\27シリーズ\2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80120"/>
            <a:ext cx="12801599" cy="905054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40160" y="48072"/>
            <a:ext cx="2160000" cy="360040"/>
          </a:xfrm>
          <a:prstGeom prst="rect">
            <a:avLst/>
          </a:prstGeom>
          <a:solidFill>
            <a:srgbClr val="56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３６Ａ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1921\Documents\【実務】\研究会\ゼロボックス\ゼロボックス一式\A. 商品ツール\2. 社内用ツール（１）\④ パース\27シリーズ\2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480120"/>
            <a:ext cx="12801597" cy="905054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40160" y="48072"/>
            <a:ext cx="2160000" cy="360040"/>
          </a:xfrm>
          <a:prstGeom prst="rect">
            <a:avLst/>
          </a:prstGeom>
          <a:solidFill>
            <a:srgbClr val="56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３６Ｂ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1921\Documents\【実務】\研究会\ゼロボックス\ゼロボックス一式\A. 商品ツール\2. 社内用ツール（１）\④ パース\27シリーズ\2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480120"/>
            <a:ext cx="12801597" cy="9050539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40160" y="48072"/>
            <a:ext cx="2160000" cy="360040"/>
          </a:xfrm>
          <a:prstGeom prst="rect">
            <a:avLst/>
          </a:prstGeom>
          <a:solidFill>
            <a:srgbClr val="56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３６Ｃ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1921\Documents\【実務】\研究会\ゼロボックス\ゼロボックス一式\A. 商品ツール\2. 社内用ツール（１）\④ パース\27シリーズ\2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7" y="480120"/>
            <a:ext cx="12801064" cy="9050163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40160" y="48072"/>
            <a:ext cx="2160000" cy="360040"/>
          </a:xfrm>
          <a:prstGeom prst="rect">
            <a:avLst/>
          </a:prstGeom>
          <a:solidFill>
            <a:srgbClr val="56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３６Ｄ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1921\Documents\【実務】\研究会\ゼロボックス\ゼロボックス一式\A. 商品ツール\2. 社内用ツール（１）\④ パース\27シリーズ\2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7" y="480308"/>
            <a:ext cx="12801064" cy="9050163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40160" y="48072"/>
            <a:ext cx="2160000" cy="360040"/>
          </a:xfrm>
          <a:prstGeom prst="rect">
            <a:avLst/>
          </a:prstGeom>
          <a:solidFill>
            <a:srgbClr val="56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３６Ｅ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1921\Documents\【実務】\研究会\ゼロボックス\ゼロボックス一式\A. 商品ツール\2. 社内用ツール（１）\④ パース\27シリーズ\2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7" y="480308"/>
            <a:ext cx="12801064" cy="9050163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40160" y="48072"/>
            <a:ext cx="2160000" cy="360040"/>
          </a:xfrm>
          <a:prstGeom prst="rect">
            <a:avLst/>
          </a:prstGeom>
          <a:solidFill>
            <a:srgbClr val="56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３６Ｆ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1921\Documents\【実務】\研究会\ゼロボックス\ゼロボックス一式\A. 商品ツール\2. 社内用ツール（１）\④ パース\27シリーズ\2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7" y="480308"/>
            <a:ext cx="12801063" cy="9050162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40160" y="48072"/>
            <a:ext cx="2160000" cy="360040"/>
          </a:xfrm>
          <a:prstGeom prst="rect">
            <a:avLst/>
          </a:prstGeom>
          <a:solidFill>
            <a:srgbClr val="56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３６Ｇ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1921\Documents\【実務】\研究会\ゼロボックス\ゼロボックス一式\A. 商品ツール\2. 社内用ツール（１）\④ パース\27シリーズ\2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2" y="480496"/>
            <a:ext cx="12800532" cy="9049786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40160" y="48072"/>
            <a:ext cx="2160000" cy="360040"/>
          </a:xfrm>
          <a:prstGeom prst="rect">
            <a:avLst/>
          </a:prstGeom>
          <a:solidFill>
            <a:srgbClr val="56B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３６Ｈ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A3 297x420 mm</PresentationFormat>
  <Paragraphs>8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</vt:vector>
  </TitlesOfParts>
  <Company>船井総合研究所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F1921</dc:creator>
  <cp:lastModifiedBy>F1921</cp:lastModifiedBy>
  <cp:revision>9</cp:revision>
  <dcterms:created xsi:type="dcterms:W3CDTF">2014-03-04T06:06:50Z</dcterms:created>
  <dcterms:modified xsi:type="dcterms:W3CDTF">2014-03-04T15:43:07Z</dcterms:modified>
</cp:coreProperties>
</file>