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3679488" cy="136794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3603"/>
    <a:srgbClr val="FB4005"/>
    <a:srgbClr val="842102"/>
    <a:srgbClr val="7A1C0C"/>
    <a:srgbClr val="A00C2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4" autoAdjust="0"/>
    <p:restoredTop sz="94660"/>
  </p:normalViewPr>
  <p:slideViewPr>
    <p:cSldViewPr snapToGrid="0">
      <p:cViewPr varScale="1">
        <p:scale>
          <a:sx n="54" d="100"/>
          <a:sy n="54" d="100"/>
        </p:scale>
        <p:origin x="152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5962" y="2238751"/>
            <a:ext cx="11627565" cy="4762488"/>
          </a:xfrm>
        </p:spPr>
        <p:txBody>
          <a:bodyPr anchor="b"/>
          <a:lstStyle>
            <a:lvl1pPr algn="ctr">
              <a:defRPr sz="897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936" y="7184899"/>
            <a:ext cx="10259616" cy="3302709"/>
          </a:xfrm>
        </p:spPr>
        <p:txBody>
          <a:bodyPr/>
          <a:lstStyle>
            <a:lvl1pPr marL="0" indent="0" algn="ctr">
              <a:buNone/>
              <a:defRPr sz="3590"/>
            </a:lvl1pPr>
            <a:lvl2pPr marL="683971" indent="0" algn="ctr">
              <a:buNone/>
              <a:defRPr sz="2992"/>
            </a:lvl2pPr>
            <a:lvl3pPr marL="1367942" indent="0" algn="ctr">
              <a:buNone/>
              <a:defRPr sz="2693"/>
            </a:lvl3pPr>
            <a:lvl4pPr marL="2051914" indent="0" algn="ctr">
              <a:buNone/>
              <a:defRPr sz="2394"/>
            </a:lvl4pPr>
            <a:lvl5pPr marL="2735885" indent="0" algn="ctr">
              <a:buNone/>
              <a:defRPr sz="2394"/>
            </a:lvl5pPr>
            <a:lvl6pPr marL="3419856" indent="0" algn="ctr">
              <a:buNone/>
              <a:defRPr sz="2394"/>
            </a:lvl6pPr>
            <a:lvl7pPr marL="4103827" indent="0" algn="ctr">
              <a:buNone/>
              <a:defRPr sz="2394"/>
            </a:lvl7pPr>
            <a:lvl8pPr marL="4787798" indent="0" algn="ctr">
              <a:buNone/>
              <a:defRPr sz="2394"/>
            </a:lvl8pPr>
            <a:lvl9pPr marL="5471770" indent="0" algn="ctr">
              <a:buNone/>
              <a:defRPr sz="239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5BE79-08E3-4729-919F-045B0C811C01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3B457-0F7D-461C-95F5-91A8F33FE7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492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5BE79-08E3-4729-919F-045B0C811C01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3B457-0F7D-461C-95F5-91A8F33FE7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598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89384" y="728306"/>
            <a:ext cx="2949640" cy="1159273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0466" y="728306"/>
            <a:ext cx="8677925" cy="1159273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5BE79-08E3-4729-919F-045B0C811C01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3B457-0F7D-461C-95F5-91A8F33FE7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250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5BE79-08E3-4729-919F-045B0C811C01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3B457-0F7D-461C-95F5-91A8F33FE7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126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341" y="3410376"/>
            <a:ext cx="11798558" cy="5690286"/>
          </a:xfrm>
        </p:spPr>
        <p:txBody>
          <a:bodyPr anchor="b"/>
          <a:lstStyle>
            <a:lvl1pPr>
              <a:defRPr sz="897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3341" y="9154495"/>
            <a:ext cx="11798558" cy="2992387"/>
          </a:xfrm>
        </p:spPr>
        <p:txBody>
          <a:bodyPr/>
          <a:lstStyle>
            <a:lvl1pPr marL="0" indent="0">
              <a:buNone/>
              <a:defRPr sz="3590">
                <a:solidFill>
                  <a:schemeClr val="tx1"/>
                </a:solidFill>
              </a:defRPr>
            </a:lvl1pPr>
            <a:lvl2pPr marL="683971" indent="0">
              <a:buNone/>
              <a:defRPr sz="2992">
                <a:solidFill>
                  <a:schemeClr val="tx1">
                    <a:tint val="75000"/>
                  </a:schemeClr>
                </a:solidFill>
              </a:defRPr>
            </a:lvl2pPr>
            <a:lvl3pPr marL="1367942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3pPr>
            <a:lvl4pPr marL="2051914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4pPr>
            <a:lvl5pPr marL="2735885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5pPr>
            <a:lvl6pPr marL="3419856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6pPr>
            <a:lvl7pPr marL="4103827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7pPr>
            <a:lvl8pPr marL="4787798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8pPr>
            <a:lvl9pPr marL="5471770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5BE79-08E3-4729-919F-045B0C811C01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3B457-0F7D-461C-95F5-91A8F33FE7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846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0465" y="3641531"/>
            <a:ext cx="5813782" cy="867950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5241" y="3641531"/>
            <a:ext cx="5813782" cy="867950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5BE79-08E3-4729-919F-045B0C811C01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3B457-0F7D-461C-95F5-91A8F33FE7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12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728309"/>
            <a:ext cx="11798558" cy="264406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248" y="3353376"/>
            <a:ext cx="5787064" cy="1643437"/>
          </a:xfrm>
        </p:spPr>
        <p:txBody>
          <a:bodyPr anchor="b"/>
          <a:lstStyle>
            <a:lvl1pPr marL="0" indent="0">
              <a:buNone/>
              <a:defRPr sz="3590" b="1"/>
            </a:lvl1pPr>
            <a:lvl2pPr marL="683971" indent="0">
              <a:buNone/>
              <a:defRPr sz="2992" b="1"/>
            </a:lvl2pPr>
            <a:lvl3pPr marL="1367942" indent="0">
              <a:buNone/>
              <a:defRPr sz="2693" b="1"/>
            </a:lvl3pPr>
            <a:lvl4pPr marL="2051914" indent="0">
              <a:buNone/>
              <a:defRPr sz="2394" b="1"/>
            </a:lvl4pPr>
            <a:lvl5pPr marL="2735885" indent="0">
              <a:buNone/>
              <a:defRPr sz="2394" b="1"/>
            </a:lvl5pPr>
            <a:lvl6pPr marL="3419856" indent="0">
              <a:buNone/>
              <a:defRPr sz="2394" b="1"/>
            </a:lvl6pPr>
            <a:lvl7pPr marL="4103827" indent="0">
              <a:buNone/>
              <a:defRPr sz="2394" b="1"/>
            </a:lvl7pPr>
            <a:lvl8pPr marL="4787798" indent="0">
              <a:buNone/>
              <a:defRPr sz="2394" b="1"/>
            </a:lvl8pPr>
            <a:lvl9pPr marL="5471770" indent="0">
              <a:buNone/>
              <a:defRPr sz="23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248" y="4996813"/>
            <a:ext cx="5787064" cy="734955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25242" y="3353376"/>
            <a:ext cx="5815564" cy="1643437"/>
          </a:xfrm>
        </p:spPr>
        <p:txBody>
          <a:bodyPr anchor="b"/>
          <a:lstStyle>
            <a:lvl1pPr marL="0" indent="0">
              <a:buNone/>
              <a:defRPr sz="3590" b="1"/>
            </a:lvl1pPr>
            <a:lvl2pPr marL="683971" indent="0">
              <a:buNone/>
              <a:defRPr sz="2992" b="1"/>
            </a:lvl2pPr>
            <a:lvl3pPr marL="1367942" indent="0">
              <a:buNone/>
              <a:defRPr sz="2693" b="1"/>
            </a:lvl3pPr>
            <a:lvl4pPr marL="2051914" indent="0">
              <a:buNone/>
              <a:defRPr sz="2394" b="1"/>
            </a:lvl4pPr>
            <a:lvl5pPr marL="2735885" indent="0">
              <a:buNone/>
              <a:defRPr sz="2394" b="1"/>
            </a:lvl5pPr>
            <a:lvl6pPr marL="3419856" indent="0">
              <a:buNone/>
              <a:defRPr sz="2394" b="1"/>
            </a:lvl6pPr>
            <a:lvl7pPr marL="4103827" indent="0">
              <a:buNone/>
              <a:defRPr sz="2394" b="1"/>
            </a:lvl7pPr>
            <a:lvl8pPr marL="4787798" indent="0">
              <a:buNone/>
              <a:defRPr sz="2394" b="1"/>
            </a:lvl8pPr>
            <a:lvl9pPr marL="5471770" indent="0">
              <a:buNone/>
              <a:defRPr sz="23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25242" y="4996813"/>
            <a:ext cx="5815564" cy="734955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5BE79-08E3-4729-919F-045B0C811C01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3B457-0F7D-461C-95F5-91A8F33FE7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61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5BE79-08E3-4729-919F-045B0C811C01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3B457-0F7D-461C-95F5-91A8F33FE7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464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5BE79-08E3-4729-919F-045B0C811C01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3B457-0F7D-461C-95F5-91A8F33FE7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12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911966"/>
            <a:ext cx="4411991" cy="3191881"/>
          </a:xfrm>
        </p:spPr>
        <p:txBody>
          <a:bodyPr anchor="b"/>
          <a:lstStyle>
            <a:lvl1pPr>
              <a:defRPr sz="478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5564" y="1969596"/>
            <a:ext cx="6925241" cy="9721303"/>
          </a:xfrm>
        </p:spPr>
        <p:txBody>
          <a:bodyPr/>
          <a:lstStyle>
            <a:lvl1pPr>
              <a:defRPr sz="4787"/>
            </a:lvl1pPr>
            <a:lvl2pPr>
              <a:defRPr sz="4189"/>
            </a:lvl2pPr>
            <a:lvl3pPr>
              <a:defRPr sz="3590"/>
            </a:lvl3pPr>
            <a:lvl4pPr>
              <a:defRPr sz="2992"/>
            </a:lvl4pPr>
            <a:lvl5pPr>
              <a:defRPr sz="2992"/>
            </a:lvl5pPr>
            <a:lvl6pPr>
              <a:defRPr sz="2992"/>
            </a:lvl6pPr>
            <a:lvl7pPr>
              <a:defRPr sz="2992"/>
            </a:lvl7pPr>
            <a:lvl8pPr>
              <a:defRPr sz="2992"/>
            </a:lvl8pPr>
            <a:lvl9pPr>
              <a:defRPr sz="29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4103846"/>
            <a:ext cx="4411991" cy="7602883"/>
          </a:xfrm>
        </p:spPr>
        <p:txBody>
          <a:bodyPr/>
          <a:lstStyle>
            <a:lvl1pPr marL="0" indent="0">
              <a:buNone/>
              <a:defRPr sz="2394"/>
            </a:lvl1pPr>
            <a:lvl2pPr marL="683971" indent="0">
              <a:buNone/>
              <a:defRPr sz="2094"/>
            </a:lvl2pPr>
            <a:lvl3pPr marL="1367942" indent="0">
              <a:buNone/>
              <a:defRPr sz="1795"/>
            </a:lvl3pPr>
            <a:lvl4pPr marL="2051914" indent="0">
              <a:buNone/>
              <a:defRPr sz="1496"/>
            </a:lvl4pPr>
            <a:lvl5pPr marL="2735885" indent="0">
              <a:buNone/>
              <a:defRPr sz="1496"/>
            </a:lvl5pPr>
            <a:lvl6pPr marL="3419856" indent="0">
              <a:buNone/>
              <a:defRPr sz="1496"/>
            </a:lvl6pPr>
            <a:lvl7pPr marL="4103827" indent="0">
              <a:buNone/>
              <a:defRPr sz="1496"/>
            </a:lvl7pPr>
            <a:lvl8pPr marL="4787798" indent="0">
              <a:buNone/>
              <a:defRPr sz="1496"/>
            </a:lvl8pPr>
            <a:lvl9pPr marL="5471770" indent="0">
              <a:buNone/>
              <a:defRPr sz="149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5BE79-08E3-4729-919F-045B0C811C01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3B457-0F7D-461C-95F5-91A8F33FE7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748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247" y="911966"/>
            <a:ext cx="4411991" cy="3191881"/>
          </a:xfrm>
        </p:spPr>
        <p:txBody>
          <a:bodyPr anchor="b"/>
          <a:lstStyle>
            <a:lvl1pPr>
              <a:defRPr sz="478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15564" y="1969596"/>
            <a:ext cx="6925241" cy="9721303"/>
          </a:xfrm>
        </p:spPr>
        <p:txBody>
          <a:bodyPr anchor="t"/>
          <a:lstStyle>
            <a:lvl1pPr marL="0" indent="0">
              <a:buNone/>
              <a:defRPr sz="4787"/>
            </a:lvl1pPr>
            <a:lvl2pPr marL="683971" indent="0">
              <a:buNone/>
              <a:defRPr sz="4189"/>
            </a:lvl2pPr>
            <a:lvl3pPr marL="1367942" indent="0">
              <a:buNone/>
              <a:defRPr sz="3590"/>
            </a:lvl3pPr>
            <a:lvl4pPr marL="2051914" indent="0">
              <a:buNone/>
              <a:defRPr sz="2992"/>
            </a:lvl4pPr>
            <a:lvl5pPr marL="2735885" indent="0">
              <a:buNone/>
              <a:defRPr sz="2992"/>
            </a:lvl5pPr>
            <a:lvl6pPr marL="3419856" indent="0">
              <a:buNone/>
              <a:defRPr sz="2992"/>
            </a:lvl6pPr>
            <a:lvl7pPr marL="4103827" indent="0">
              <a:buNone/>
              <a:defRPr sz="2992"/>
            </a:lvl7pPr>
            <a:lvl8pPr marL="4787798" indent="0">
              <a:buNone/>
              <a:defRPr sz="2992"/>
            </a:lvl8pPr>
            <a:lvl9pPr marL="5471770" indent="0">
              <a:buNone/>
              <a:defRPr sz="299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247" y="4103846"/>
            <a:ext cx="4411991" cy="7602883"/>
          </a:xfrm>
        </p:spPr>
        <p:txBody>
          <a:bodyPr/>
          <a:lstStyle>
            <a:lvl1pPr marL="0" indent="0">
              <a:buNone/>
              <a:defRPr sz="2394"/>
            </a:lvl1pPr>
            <a:lvl2pPr marL="683971" indent="0">
              <a:buNone/>
              <a:defRPr sz="2094"/>
            </a:lvl2pPr>
            <a:lvl3pPr marL="1367942" indent="0">
              <a:buNone/>
              <a:defRPr sz="1795"/>
            </a:lvl3pPr>
            <a:lvl4pPr marL="2051914" indent="0">
              <a:buNone/>
              <a:defRPr sz="1496"/>
            </a:lvl4pPr>
            <a:lvl5pPr marL="2735885" indent="0">
              <a:buNone/>
              <a:defRPr sz="1496"/>
            </a:lvl5pPr>
            <a:lvl6pPr marL="3419856" indent="0">
              <a:buNone/>
              <a:defRPr sz="1496"/>
            </a:lvl6pPr>
            <a:lvl7pPr marL="4103827" indent="0">
              <a:buNone/>
              <a:defRPr sz="1496"/>
            </a:lvl7pPr>
            <a:lvl8pPr marL="4787798" indent="0">
              <a:buNone/>
              <a:defRPr sz="1496"/>
            </a:lvl8pPr>
            <a:lvl9pPr marL="5471770" indent="0">
              <a:buNone/>
              <a:defRPr sz="149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5BE79-08E3-4729-919F-045B0C811C01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3B457-0F7D-461C-95F5-91A8F33FE7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441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0465" y="728309"/>
            <a:ext cx="11798558" cy="2644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0465" y="3641531"/>
            <a:ext cx="11798558" cy="8679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0465" y="12678862"/>
            <a:ext cx="3077885" cy="7283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5BE79-08E3-4729-919F-045B0C811C01}" type="datetimeFigureOut">
              <a:rPr kumimoji="1" lang="ja-JP" altLang="en-US" smtClean="0"/>
              <a:t>2023/10/20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31331" y="12678862"/>
            <a:ext cx="4616827" cy="7283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61138" y="12678862"/>
            <a:ext cx="3077885" cy="7283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3B457-0F7D-461C-95F5-91A8F33FE7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48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67942" rtl="0" eaLnBrk="1" latinLnBrk="0" hangingPunct="1">
        <a:lnSpc>
          <a:spcPct val="90000"/>
        </a:lnSpc>
        <a:spcBef>
          <a:spcPct val="0"/>
        </a:spcBef>
        <a:buNone/>
        <a:defRPr kumimoji="1" sz="658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1986" indent="-341986" algn="l" defTabSz="1367942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kumimoji="1" sz="4189" kern="1200">
          <a:solidFill>
            <a:schemeClr val="tx1"/>
          </a:solidFill>
          <a:latin typeface="+mn-lt"/>
          <a:ea typeface="+mn-ea"/>
          <a:cs typeface="+mn-cs"/>
        </a:defRPr>
      </a:lvl1pPr>
      <a:lvl2pPr marL="1025957" indent="-341986" algn="l" defTabSz="1367942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kumimoji="1" sz="3590" kern="1200">
          <a:solidFill>
            <a:schemeClr val="tx1"/>
          </a:solidFill>
          <a:latin typeface="+mn-lt"/>
          <a:ea typeface="+mn-ea"/>
          <a:cs typeface="+mn-cs"/>
        </a:defRPr>
      </a:lvl2pPr>
      <a:lvl3pPr marL="1709928" indent="-341986" algn="l" defTabSz="1367942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kumimoji="1" sz="2992" kern="1200">
          <a:solidFill>
            <a:schemeClr val="tx1"/>
          </a:solidFill>
          <a:latin typeface="+mn-lt"/>
          <a:ea typeface="+mn-ea"/>
          <a:cs typeface="+mn-cs"/>
        </a:defRPr>
      </a:lvl3pPr>
      <a:lvl4pPr marL="2393899" indent="-341986" algn="l" defTabSz="1367942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kumimoji="1" sz="2693" kern="1200">
          <a:solidFill>
            <a:schemeClr val="tx1"/>
          </a:solidFill>
          <a:latin typeface="+mn-lt"/>
          <a:ea typeface="+mn-ea"/>
          <a:cs typeface="+mn-cs"/>
        </a:defRPr>
      </a:lvl4pPr>
      <a:lvl5pPr marL="3077870" indent="-341986" algn="l" defTabSz="1367942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kumimoji="1" sz="2693" kern="1200">
          <a:solidFill>
            <a:schemeClr val="tx1"/>
          </a:solidFill>
          <a:latin typeface="+mn-lt"/>
          <a:ea typeface="+mn-ea"/>
          <a:cs typeface="+mn-cs"/>
        </a:defRPr>
      </a:lvl5pPr>
      <a:lvl6pPr marL="3761842" indent="-341986" algn="l" defTabSz="1367942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kumimoji="1" sz="2693" kern="1200">
          <a:solidFill>
            <a:schemeClr val="tx1"/>
          </a:solidFill>
          <a:latin typeface="+mn-lt"/>
          <a:ea typeface="+mn-ea"/>
          <a:cs typeface="+mn-cs"/>
        </a:defRPr>
      </a:lvl6pPr>
      <a:lvl7pPr marL="4445813" indent="-341986" algn="l" defTabSz="1367942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kumimoji="1" sz="2693" kern="1200">
          <a:solidFill>
            <a:schemeClr val="tx1"/>
          </a:solidFill>
          <a:latin typeface="+mn-lt"/>
          <a:ea typeface="+mn-ea"/>
          <a:cs typeface="+mn-cs"/>
        </a:defRPr>
      </a:lvl7pPr>
      <a:lvl8pPr marL="5129784" indent="-341986" algn="l" defTabSz="1367942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kumimoji="1" sz="2693" kern="1200">
          <a:solidFill>
            <a:schemeClr val="tx1"/>
          </a:solidFill>
          <a:latin typeface="+mn-lt"/>
          <a:ea typeface="+mn-ea"/>
          <a:cs typeface="+mn-cs"/>
        </a:defRPr>
      </a:lvl8pPr>
      <a:lvl9pPr marL="5813755" indent="-341986" algn="l" defTabSz="1367942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kumimoji="1" sz="269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67942" rtl="0" eaLnBrk="1" latinLnBrk="0" hangingPunct="1">
        <a:defRPr kumimoji="1" sz="2693" kern="1200">
          <a:solidFill>
            <a:schemeClr val="tx1"/>
          </a:solidFill>
          <a:latin typeface="+mn-lt"/>
          <a:ea typeface="+mn-ea"/>
          <a:cs typeface="+mn-cs"/>
        </a:defRPr>
      </a:lvl1pPr>
      <a:lvl2pPr marL="683971" algn="l" defTabSz="1367942" rtl="0" eaLnBrk="1" latinLnBrk="0" hangingPunct="1">
        <a:defRPr kumimoji="1"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367942" algn="l" defTabSz="1367942" rtl="0" eaLnBrk="1" latinLnBrk="0" hangingPunct="1">
        <a:defRPr kumimoji="1" sz="2693" kern="1200">
          <a:solidFill>
            <a:schemeClr val="tx1"/>
          </a:solidFill>
          <a:latin typeface="+mn-lt"/>
          <a:ea typeface="+mn-ea"/>
          <a:cs typeface="+mn-cs"/>
        </a:defRPr>
      </a:lvl3pPr>
      <a:lvl4pPr marL="2051914" algn="l" defTabSz="1367942" rtl="0" eaLnBrk="1" latinLnBrk="0" hangingPunct="1">
        <a:defRPr kumimoji="1" sz="2693" kern="1200">
          <a:solidFill>
            <a:schemeClr val="tx1"/>
          </a:solidFill>
          <a:latin typeface="+mn-lt"/>
          <a:ea typeface="+mn-ea"/>
          <a:cs typeface="+mn-cs"/>
        </a:defRPr>
      </a:lvl4pPr>
      <a:lvl5pPr marL="2735885" algn="l" defTabSz="1367942" rtl="0" eaLnBrk="1" latinLnBrk="0" hangingPunct="1">
        <a:defRPr kumimoji="1" sz="2693" kern="1200">
          <a:solidFill>
            <a:schemeClr val="tx1"/>
          </a:solidFill>
          <a:latin typeface="+mn-lt"/>
          <a:ea typeface="+mn-ea"/>
          <a:cs typeface="+mn-cs"/>
        </a:defRPr>
      </a:lvl5pPr>
      <a:lvl6pPr marL="3419856" algn="l" defTabSz="1367942" rtl="0" eaLnBrk="1" latinLnBrk="0" hangingPunct="1">
        <a:defRPr kumimoji="1" sz="2693" kern="1200">
          <a:solidFill>
            <a:schemeClr val="tx1"/>
          </a:solidFill>
          <a:latin typeface="+mn-lt"/>
          <a:ea typeface="+mn-ea"/>
          <a:cs typeface="+mn-cs"/>
        </a:defRPr>
      </a:lvl6pPr>
      <a:lvl7pPr marL="4103827" algn="l" defTabSz="1367942" rtl="0" eaLnBrk="1" latinLnBrk="0" hangingPunct="1">
        <a:defRPr kumimoji="1" sz="2693" kern="1200">
          <a:solidFill>
            <a:schemeClr val="tx1"/>
          </a:solidFill>
          <a:latin typeface="+mn-lt"/>
          <a:ea typeface="+mn-ea"/>
          <a:cs typeface="+mn-cs"/>
        </a:defRPr>
      </a:lvl7pPr>
      <a:lvl8pPr marL="4787798" algn="l" defTabSz="1367942" rtl="0" eaLnBrk="1" latinLnBrk="0" hangingPunct="1">
        <a:defRPr kumimoji="1" sz="2693" kern="1200">
          <a:solidFill>
            <a:schemeClr val="tx1"/>
          </a:solidFill>
          <a:latin typeface="+mn-lt"/>
          <a:ea typeface="+mn-ea"/>
          <a:cs typeface="+mn-cs"/>
        </a:defRPr>
      </a:lvl8pPr>
      <a:lvl9pPr marL="5471770" algn="l" defTabSz="1367942" rtl="0" eaLnBrk="1" latinLnBrk="0" hangingPunct="1">
        <a:defRPr kumimoji="1" sz="26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71D8C4-9CA6-A991-18FF-9AC08CEBE1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7671B2-4F83-D339-0C19-EF1DC5ABBF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AFF2661-8D3C-B480-984D-0F517FCF87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"/>
          <a:stretch/>
        </p:blipFill>
        <p:spPr>
          <a:xfrm>
            <a:off x="0" y="0"/>
            <a:ext cx="13823434" cy="13680048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75FC1AF-B869-7A7F-DF4F-375AB3B84E80}"/>
              </a:ext>
            </a:extLst>
          </p:cNvPr>
          <p:cNvSpPr/>
          <p:nvPr/>
        </p:nvSpPr>
        <p:spPr>
          <a:xfrm>
            <a:off x="0" y="0"/>
            <a:ext cx="13823434" cy="1367948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五角形 3">
            <a:extLst>
              <a:ext uri="{FF2B5EF4-FFF2-40B4-BE49-F238E27FC236}">
                <a16:creationId xmlns:a16="http://schemas.microsoft.com/office/drawing/2014/main" id="{35E767D1-48DE-6BC8-1287-177A9685F29D}"/>
              </a:ext>
            </a:extLst>
          </p:cNvPr>
          <p:cNvSpPr/>
          <p:nvPr/>
        </p:nvSpPr>
        <p:spPr>
          <a:xfrm>
            <a:off x="1379840" y="1555044"/>
            <a:ext cx="11044516" cy="10324479"/>
          </a:xfrm>
          <a:prstGeom prst="pentagon">
            <a:avLst/>
          </a:prstGeom>
          <a:solidFill>
            <a:srgbClr val="DB3603">
              <a:alpha val="78824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05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kumimoji="1" lang="ja-JP" altLang="en-US" sz="105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7D5D179-36F6-21AA-DD66-3E7F49F7134C}"/>
              </a:ext>
            </a:extLst>
          </p:cNvPr>
          <p:cNvSpPr/>
          <p:nvPr/>
        </p:nvSpPr>
        <p:spPr>
          <a:xfrm>
            <a:off x="2556569" y="4981331"/>
            <a:ext cx="8566349" cy="37168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資 金 計 画</a:t>
            </a:r>
          </a:p>
          <a:p>
            <a:pPr algn="ctr"/>
            <a:r>
              <a:rPr kumimoji="1" lang="ja-JP" altLang="en-US" sz="10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相 談 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86211EA-F91C-EE89-8623-86D4171D8EC8}"/>
              </a:ext>
            </a:extLst>
          </p:cNvPr>
          <p:cNvSpPr/>
          <p:nvPr/>
        </p:nvSpPr>
        <p:spPr>
          <a:xfrm>
            <a:off x="3012069" y="9119691"/>
            <a:ext cx="7942729" cy="256862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/>
              <a:t>はじめての家づくり</a:t>
            </a:r>
          </a:p>
          <a:p>
            <a:pPr algn="ctr"/>
            <a:r>
              <a:rPr kumimoji="1" lang="ja-JP" altLang="en-US" sz="3600" b="1" dirty="0"/>
              <a:t>お金の不安をプロと解決！</a:t>
            </a:r>
          </a:p>
        </p:txBody>
      </p:sp>
      <p:sp>
        <p:nvSpPr>
          <p:cNvPr id="9" name="吹き出し: 円形 8">
            <a:extLst>
              <a:ext uri="{FF2B5EF4-FFF2-40B4-BE49-F238E27FC236}">
                <a16:creationId xmlns:a16="http://schemas.microsoft.com/office/drawing/2014/main" id="{6CAF58E4-0279-2272-3C74-86CC7BEA67AD}"/>
              </a:ext>
            </a:extLst>
          </p:cNvPr>
          <p:cNvSpPr/>
          <p:nvPr/>
        </p:nvSpPr>
        <p:spPr>
          <a:xfrm>
            <a:off x="1152121" y="1799965"/>
            <a:ext cx="4066496" cy="1666991"/>
          </a:xfrm>
          <a:prstGeom prst="wedgeEllipseCallout">
            <a:avLst>
              <a:gd name="adj1" fmla="val 51819"/>
              <a:gd name="adj2" fmla="val 76765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はじめての</a:t>
            </a:r>
          </a:p>
          <a:p>
            <a:pPr algn="ctr"/>
            <a:r>
              <a:rPr kumimoji="1" lang="ja-JP" altLang="en-US" sz="4000" b="1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家づくり</a:t>
            </a:r>
            <a:endParaRPr kumimoji="1" lang="ja-JP" altLang="en-US" sz="4000" dirty="0"/>
          </a:p>
        </p:txBody>
      </p:sp>
      <p:sp>
        <p:nvSpPr>
          <p:cNvPr id="10" name="吹き出し: 円形 9">
            <a:extLst>
              <a:ext uri="{FF2B5EF4-FFF2-40B4-BE49-F238E27FC236}">
                <a16:creationId xmlns:a16="http://schemas.microsoft.com/office/drawing/2014/main" id="{DE817A86-7A5D-C6C3-C015-3134E6ECD3B3}"/>
              </a:ext>
            </a:extLst>
          </p:cNvPr>
          <p:cNvSpPr/>
          <p:nvPr/>
        </p:nvSpPr>
        <p:spPr>
          <a:xfrm>
            <a:off x="7794977" y="1361469"/>
            <a:ext cx="4630105" cy="1942358"/>
          </a:xfrm>
          <a:prstGeom prst="wedgeEllipseCallout">
            <a:avLst>
              <a:gd name="adj1" fmla="val -33862"/>
              <a:gd name="adj2" fmla="val 78265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solidFill>
                  <a:schemeClr val="accent1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お金の不安をプロと解決！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43724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26</TotalTime>
  <Words>27</Words>
  <Application>Microsoft Office PowerPoint</Application>
  <PresentationFormat>ユーザー設定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ryuuzi maruyama</dc:creator>
  <cp:lastModifiedBy>ryuuzi maruyama</cp:lastModifiedBy>
  <cp:revision>5</cp:revision>
  <dcterms:created xsi:type="dcterms:W3CDTF">2023-10-19T08:34:03Z</dcterms:created>
  <dcterms:modified xsi:type="dcterms:W3CDTF">2023-10-20T04:55:28Z</dcterms:modified>
</cp:coreProperties>
</file>