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679488" cy="13679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603"/>
    <a:srgbClr val="FB4005"/>
    <a:srgbClr val="842102"/>
    <a:srgbClr val="7A1C0C"/>
    <a:srgbClr val="A00C2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5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2238751"/>
            <a:ext cx="11627565" cy="4762488"/>
          </a:xfrm>
        </p:spPr>
        <p:txBody>
          <a:bodyPr anchor="b"/>
          <a:lstStyle>
            <a:lvl1pPr algn="ctr">
              <a:defRPr sz="8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7184899"/>
            <a:ext cx="10259616" cy="3302709"/>
          </a:xfrm>
        </p:spPr>
        <p:txBody>
          <a:bodyPr/>
          <a:lstStyle>
            <a:lvl1pPr marL="0" indent="0" algn="ctr">
              <a:buNone/>
              <a:defRPr sz="3590"/>
            </a:lvl1pPr>
            <a:lvl2pPr marL="683971" indent="0" algn="ctr">
              <a:buNone/>
              <a:defRPr sz="2992"/>
            </a:lvl2pPr>
            <a:lvl3pPr marL="1367942" indent="0" algn="ctr">
              <a:buNone/>
              <a:defRPr sz="2693"/>
            </a:lvl3pPr>
            <a:lvl4pPr marL="2051914" indent="0" algn="ctr">
              <a:buNone/>
              <a:defRPr sz="2394"/>
            </a:lvl4pPr>
            <a:lvl5pPr marL="2735885" indent="0" algn="ctr">
              <a:buNone/>
              <a:defRPr sz="2394"/>
            </a:lvl5pPr>
            <a:lvl6pPr marL="3419856" indent="0" algn="ctr">
              <a:buNone/>
              <a:defRPr sz="2394"/>
            </a:lvl6pPr>
            <a:lvl7pPr marL="4103827" indent="0" algn="ctr">
              <a:buNone/>
              <a:defRPr sz="2394"/>
            </a:lvl7pPr>
            <a:lvl8pPr marL="4787798" indent="0" algn="ctr">
              <a:buNone/>
              <a:defRPr sz="2394"/>
            </a:lvl8pPr>
            <a:lvl9pPr marL="5471770" indent="0" algn="ctr">
              <a:buNone/>
              <a:defRPr sz="23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49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59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728306"/>
            <a:ext cx="2949640" cy="115927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728306"/>
            <a:ext cx="8677925" cy="115927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5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3410376"/>
            <a:ext cx="11798558" cy="5690286"/>
          </a:xfrm>
        </p:spPr>
        <p:txBody>
          <a:bodyPr anchor="b"/>
          <a:lstStyle>
            <a:lvl1pPr>
              <a:defRPr sz="8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9154495"/>
            <a:ext cx="11798558" cy="2992387"/>
          </a:xfrm>
        </p:spPr>
        <p:txBody>
          <a:bodyPr/>
          <a:lstStyle>
            <a:lvl1pPr marL="0" indent="0">
              <a:buNone/>
              <a:defRPr sz="3590">
                <a:solidFill>
                  <a:schemeClr val="tx1"/>
                </a:solidFill>
              </a:defRPr>
            </a:lvl1pPr>
            <a:lvl2pPr marL="683971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7942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191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58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19856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3827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779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177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46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3641531"/>
            <a:ext cx="5813782" cy="86795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3641531"/>
            <a:ext cx="5813782" cy="86795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2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728309"/>
            <a:ext cx="11798558" cy="26440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3353376"/>
            <a:ext cx="5787064" cy="1643437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4996813"/>
            <a:ext cx="5787064" cy="73495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3353376"/>
            <a:ext cx="5815564" cy="1643437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4996813"/>
            <a:ext cx="5815564" cy="73495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61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46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1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911966"/>
            <a:ext cx="4411991" cy="3191881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969596"/>
            <a:ext cx="6925241" cy="9721303"/>
          </a:xfrm>
        </p:spPr>
        <p:txBody>
          <a:bodyPr/>
          <a:lstStyle>
            <a:lvl1pPr>
              <a:defRPr sz="4787"/>
            </a:lvl1pPr>
            <a:lvl2pPr>
              <a:defRPr sz="4189"/>
            </a:lvl2pPr>
            <a:lvl3pPr>
              <a:defRPr sz="3590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4103846"/>
            <a:ext cx="4411991" cy="7602883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4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911966"/>
            <a:ext cx="4411991" cy="3191881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969596"/>
            <a:ext cx="6925241" cy="9721303"/>
          </a:xfrm>
        </p:spPr>
        <p:txBody>
          <a:bodyPr anchor="t"/>
          <a:lstStyle>
            <a:lvl1pPr marL="0" indent="0">
              <a:buNone/>
              <a:defRPr sz="4787"/>
            </a:lvl1pPr>
            <a:lvl2pPr marL="683971" indent="0">
              <a:buNone/>
              <a:defRPr sz="4189"/>
            </a:lvl2pPr>
            <a:lvl3pPr marL="1367942" indent="0">
              <a:buNone/>
              <a:defRPr sz="3590"/>
            </a:lvl3pPr>
            <a:lvl4pPr marL="2051914" indent="0">
              <a:buNone/>
              <a:defRPr sz="2992"/>
            </a:lvl4pPr>
            <a:lvl5pPr marL="2735885" indent="0">
              <a:buNone/>
              <a:defRPr sz="2992"/>
            </a:lvl5pPr>
            <a:lvl6pPr marL="3419856" indent="0">
              <a:buNone/>
              <a:defRPr sz="2992"/>
            </a:lvl6pPr>
            <a:lvl7pPr marL="4103827" indent="0">
              <a:buNone/>
              <a:defRPr sz="2992"/>
            </a:lvl7pPr>
            <a:lvl8pPr marL="4787798" indent="0">
              <a:buNone/>
              <a:defRPr sz="2992"/>
            </a:lvl8pPr>
            <a:lvl9pPr marL="5471770" indent="0">
              <a:buNone/>
              <a:defRPr sz="299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4103846"/>
            <a:ext cx="4411991" cy="7602883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44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728309"/>
            <a:ext cx="11798558" cy="2644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3641531"/>
            <a:ext cx="11798558" cy="8679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12678862"/>
            <a:ext cx="3077885" cy="728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5BE79-08E3-4729-919F-045B0C811C0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12678862"/>
            <a:ext cx="4616827" cy="728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12678862"/>
            <a:ext cx="3077885" cy="728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B457-0F7D-461C-95F5-91A8F33FE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48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7942" rtl="0" eaLnBrk="1" latinLnBrk="0" hangingPunct="1">
        <a:lnSpc>
          <a:spcPct val="90000"/>
        </a:lnSpc>
        <a:spcBef>
          <a:spcPct val="0"/>
        </a:spcBef>
        <a:buNone/>
        <a:defRPr kumimoji="1" sz="65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986" indent="-341986" algn="l" defTabSz="1367942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kumimoji="1"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5957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3590" kern="1200">
          <a:solidFill>
            <a:schemeClr val="tx1"/>
          </a:solidFill>
          <a:latin typeface="+mn-lt"/>
          <a:ea typeface="+mn-ea"/>
          <a:cs typeface="+mn-cs"/>
        </a:defRPr>
      </a:lvl2pPr>
      <a:lvl3pPr marL="1709928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3899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7870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1842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5813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29784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3755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3971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7942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1914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5885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19856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3827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7798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1770" algn="l" defTabSz="1367942" rtl="0" eaLnBrk="1" latinLnBrk="0" hangingPunct="1">
        <a:defRPr kumimoji="1"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1D8C4-9CA6-A991-18FF-9AC08CEBE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7671B2-4F83-D339-0C19-EF1DC5ABB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AFF2661-8D3C-B480-984D-0F517FCF8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/>
          <a:stretch/>
        </p:blipFill>
        <p:spPr>
          <a:xfrm>
            <a:off x="0" y="0"/>
            <a:ext cx="13823434" cy="1368004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5FC1AF-B869-7A7F-DF4F-375AB3B84E80}"/>
              </a:ext>
            </a:extLst>
          </p:cNvPr>
          <p:cNvSpPr/>
          <p:nvPr/>
        </p:nvSpPr>
        <p:spPr>
          <a:xfrm>
            <a:off x="0" y="0"/>
            <a:ext cx="13823434" cy="136794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五角形 3">
            <a:extLst>
              <a:ext uri="{FF2B5EF4-FFF2-40B4-BE49-F238E27FC236}">
                <a16:creationId xmlns:a16="http://schemas.microsoft.com/office/drawing/2014/main" id="{35E767D1-48DE-6BC8-1287-177A9685F29D}"/>
              </a:ext>
            </a:extLst>
          </p:cNvPr>
          <p:cNvSpPr/>
          <p:nvPr/>
        </p:nvSpPr>
        <p:spPr>
          <a:xfrm>
            <a:off x="1379840" y="1555044"/>
            <a:ext cx="11044516" cy="10324479"/>
          </a:xfrm>
          <a:prstGeom prst="pentagon">
            <a:avLst/>
          </a:prstGeom>
          <a:solidFill>
            <a:srgbClr val="DB3603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0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10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D5D179-36F6-21AA-DD66-3E7F49F7134C}"/>
              </a:ext>
            </a:extLst>
          </p:cNvPr>
          <p:cNvSpPr/>
          <p:nvPr/>
        </p:nvSpPr>
        <p:spPr>
          <a:xfrm>
            <a:off x="2556569" y="4981331"/>
            <a:ext cx="8566349" cy="3716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 金 計 画</a:t>
            </a:r>
          </a:p>
          <a:p>
            <a:pPr algn="ctr"/>
            <a:r>
              <a:rPr kumimoji="1" lang="ja-JP" altLang="en-US" sz="10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 談 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6211EA-F91C-EE89-8623-86D4171D8EC8}"/>
              </a:ext>
            </a:extLst>
          </p:cNvPr>
          <p:cNvSpPr/>
          <p:nvPr/>
        </p:nvSpPr>
        <p:spPr>
          <a:xfrm>
            <a:off x="3012069" y="9119691"/>
            <a:ext cx="7942729" cy="25686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/>
              <a:t>はじめての家づくり</a:t>
            </a:r>
          </a:p>
          <a:p>
            <a:pPr algn="ctr"/>
            <a:r>
              <a:rPr kumimoji="1" lang="ja-JP" altLang="en-US" sz="3600" b="1" dirty="0"/>
              <a:t>お金の不安をプロと解決！</a:t>
            </a:r>
          </a:p>
        </p:txBody>
      </p: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6CAF58E4-0279-2272-3C74-86CC7BEA67AD}"/>
              </a:ext>
            </a:extLst>
          </p:cNvPr>
          <p:cNvSpPr/>
          <p:nvPr/>
        </p:nvSpPr>
        <p:spPr>
          <a:xfrm>
            <a:off x="1152121" y="1799965"/>
            <a:ext cx="4066496" cy="1666991"/>
          </a:xfrm>
          <a:prstGeom prst="wedgeEllipseCallout">
            <a:avLst>
              <a:gd name="adj1" fmla="val 51819"/>
              <a:gd name="adj2" fmla="val 7676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はじめての</a:t>
            </a:r>
          </a:p>
          <a:p>
            <a:pPr algn="ctr"/>
            <a:r>
              <a:rPr kumimoji="1" lang="ja-JP" altLang="en-US" sz="40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家づくり</a:t>
            </a:r>
            <a:endParaRPr kumimoji="1" lang="ja-JP" altLang="en-US" sz="4000" dirty="0"/>
          </a:p>
        </p:txBody>
      </p: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DE817A86-7A5D-C6C3-C015-3134E6ECD3B3}"/>
              </a:ext>
            </a:extLst>
          </p:cNvPr>
          <p:cNvSpPr/>
          <p:nvPr/>
        </p:nvSpPr>
        <p:spPr>
          <a:xfrm>
            <a:off x="7794977" y="1361469"/>
            <a:ext cx="4630105" cy="1942358"/>
          </a:xfrm>
          <a:prstGeom prst="wedgeEllipseCallout">
            <a:avLst>
              <a:gd name="adj1" fmla="val -33862"/>
              <a:gd name="adj2" fmla="val 7826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お金の不安をプロと解決！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372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27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ryuuzi maruyama</dc:creator>
  <cp:lastModifiedBy>ryuuzi maruyama</cp:lastModifiedBy>
  <cp:revision>5</cp:revision>
  <dcterms:created xsi:type="dcterms:W3CDTF">2023-10-19T08:34:03Z</dcterms:created>
  <dcterms:modified xsi:type="dcterms:W3CDTF">2023-10-20T04:55:28Z</dcterms:modified>
</cp:coreProperties>
</file>